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ore Sugar Thin" charset="1" panose="00000000000000000000"/>
      <p:regular r:id="rId10"/>
    </p:embeddedFont>
    <p:embeddedFont>
      <p:font typeface="More Sugar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8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3108013" cy="73732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108012" cy="7373257"/>
            </a:xfrm>
            <a:custGeom>
              <a:avLst/>
              <a:gdLst/>
              <a:ahLst/>
              <a:cxnLst/>
              <a:rect r="r" b="b" t="t" l="l"/>
              <a:pathLst>
                <a:path h="7373257" w="13108012">
                  <a:moveTo>
                    <a:pt x="0" y="0"/>
                  </a:moveTo>
                  <a:lnTo>
                    <a:pt x="13108012" y="0"/>
                  </a:lnTo>
                  <a:lnTo>
                    <a:pt x="13108012" y="7373257"/>
                  </a:lnTo>
                  <a:lnTo>
                    <a:pt x="0" y="73732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73737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3108013" cy="74970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39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857645" y="4059347"/>
            <a:ext cx="11420566" cy="1057703"/>
            <a:chOff x="0" y="0"/>
            <a:chExt cx="8185746" cy="7581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85746" cy="758114"/>
            </a:xfrm>
            <a:custGeom>
              <a:avLst/>
              <a:gdLst/>
              <a:ahLst/>
              <a:cxnLst/>
              <a:rect r="r" b="b" t="t" l="l"/>
              <a:pathLst>
                <a:path h="758114" w="8185746">
                  <a:moveTo>
                    <a:pt x="12880" y="0"/>
                  </a:moveTo>
                  <a:lnTo>
                    <a:pt x="8172866" y="0"/>
                  </a:lnTo>
                  <a:cubicBezTo>
                    <a:pt x="8176282" y="0"/>
                    <a:pt x="8179558" y="1357"/>
                    <a:pt x="8181973" y="3772"/>
                  </a:cubicBezTo>
                  <a:cubicBezTo>
                    <a:pt x="8184389" y="6188"/>
                    <a:pt x="8185746" y="9464"/>
                    <a:pt x="8185746" y="12880"/>
                  </a:cubicBezTo>
                  <a:lnTo>
                    <a:pt x="8185746" y="745234"/>
                  </a:lnTo>
                  <a:cubicBezTo>
                    <a:pt x="8185746" y="752347"/>
                    <a:pt x="8179980" y="758114"/>
                    <a:pt x="8172866" y="758114"/>
                  </a:cubicBezTo>
                  <a:lnTo>
                    <a:pt x="12880" y="758114"/>
                  </a:lnTo>
                  <a:cubicBezTo>
                    <a:pt x="5767" y="758114"/>
                    <a:pt x="0" y="752347"/>
                    <a:pt x="0" y="745234"/>
                  </a:cubicBezTo>
                  <a:lnTo>
                    <a:pt x="0" y="12880"/>
                  </a:lnTo>
                  <a:cubicBezTo>
                    <a:pt x="0" y="5767"/>
                    <a:pt x="5767" y="0"/>
                    <a:pt x="12880" y="0"/>
                  </a:cubicBezTo>
                  <a:close/>
                </a:path>
              </a:pathLst>
            </a:custGeom>
            <a:solidFill>
              <a:srgbClr val="FFF4D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85746" cy="796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   Chaque personne a 15 minutes pour créer une représentation approximative du concept 3D de la carte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857645" y="5437490"/>
            <a:ext cx="11768340" cy="1057703"/>
            <a:chOff x="0" y="0"/>
            <a:chExt cx="8435015" cy="7581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35015" cy="758114"/>
            </a:xfrm>
            <a:custGeom>
              <a:avLst/>
              <a:gdLst/>
              <a:ahLst/>
              <a:cxnLst/>
              <a:rect r="r" b="b" t="t" l="l"/>
              <a:pathLst>
                <a:path h="758114" w="8435015">
                  <a:moveTo>
                    <a:pt x="12499" y="0"/>
                  </a:moveTo>
                  <a:lnTo>
                    <a:pt x="8422516" y="0"/>
                  </a:lnTo>
                  <a:cubicBezTo>
                    <a:pt x="8425831" y="0"/>
                    <a:pt x="8429010" y="1317"/>
                    <a:pt x="8431354" y="3661"/>
                  </a:cubicBezTo>
                  <a:cubicBezTo>
                    <a:pt x="8433698" y="6005"/>
                    <a:pt x="8435015" y="9184"/>
                    <a:pt x="8435015" y="12499"/>
                  </a:cubicBezTo>
                  <a:lnTo>
                    <a:pt x="8435015" y="745615"/>
                  </a:lnTo>
                  <a:cubicBezTo>
                    <a:pt x="8435015" y="748930"/>
                    <a:pt x="8433698" y="752109"/>
                    <a:pt x="8431354" y="754453"/>
                  </a:cubicBezTo>
                  <a:cubicBezTo>
                    <a:pt x="8429010" y="756797"/>
                    <a:pt x="8425831" y="758114"/>
                    <a:pt x="8422516" y="758114"/>
                  </a:cubicBezTo>
                  <a:lnTo>
                    <a:pt x="12499" y="758114"/>
                  </a:lnTo>
                  <a:cubicBezTo>
                    <a:pt x="9184" y="758114"/>
                    <a:pt x="6005" y="756797"/>
                    <a:pt x="3661" y="754453"/>
                  </a:cubicBezTo>
                  <a:cubicBezTo>
                    <a:pt x="1317" y="752109"/>
                    <a:pt x="0" y="748930"/>
                    <a:pt x="0" y="745615"/>
                  </a:cubicBezTo>
                  <a:lnTo>
                    <a:pt x="0" y="12499"/>
                  </a:lnTo>
                  <a:cubicBezTo>
                    <a:pt x="0" y="9184"/>
                    <a:pt x="1317" y="6005"/>
                    <a:pt x="3661" y="3661"/>
                  </a:cubicBezTo>
                  <a:cubicBezTo>
                    <a:pt x="6005" y="1317"/>
                    <a:pt x="9184" y="0"/>
                    <a:pt x="12499" y="0"/>
                  </a:cubicBezTo>
                  <a:close/>
                </a:path>
              </a:pathLst>
            </a:custGeom>
            <a:solidFill>
              <a:srgbClr val="FFF4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35015" cy="796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   Chaque personne présente sa modélisation chacun son tour et les autres doivent deviner de quoi il s’agit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857645" y="6819044"/>
            <a:ext cx="8322882" cy="1057703"/>
            <a:chOff x="0" y="0"/>
            <a:chExt cx="5965466" cy="75811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965466" cy="758114"/>
            </a:xfrm>
            <a:custGeom>
              <a:avLst/>
              <a:gdLst/>
              <a:ahLst/>
              <a:cxnLst/>
              <a:rect r="r" b="b" t="t" l="l"/>
              <a:pathLst>
                <a:path h="758114" w="5965466">
                  <a:moveTo>
                    <a:pt x="17674" y="0"/>
                  </a:moveTo>
                  <a:lnTo>
                    <a:pt x="5947792" y="0"/>
                  </a:lnTo>
                  <a:cubicBezTo>
                    <a:pt x="5957553" y="0"/>
                    <a:pt x="5965466" y="7913"/>
                    <a:pt x="5965466" y="17674"/>
                  </a:cubicBezTo>
                  <a:lnTo>
                    <a:pt x="5965466" y="740440"/>
                  </a:lnTo>
                  <a:cubicBezTo>
                    <a:pt x="5965466" y="750201"/>
                    <a:pt x="5957553" y="758114"/>
                    <a:pt x="5947792" y="758114"/>
                  </a:cubicBezTo>
                  <a:lnTo>
                    <a:pt x="17674" y="758114"/>
                  </a:lnTo>
                  <a:cubicBezTo>
                    <a:pt x="7913" y="758114"/>
                    <a:pt x="0" y="750201"/>
                    <a:pt x="0" y="740440"/>
                  </a:cubicBezTo>
                  <a:lnTo>
                    <a:pt x="0" y="17674"/>
                  </a:lnTo>
                  <a:cubicBezTo>
                    <a:pt x="0" y="7913"/>
                    <a:pt x="7913" y="0"/>
                    <a:pt x="17674" y="0"/>
                  </a:cubicBezTo>
                  <a:close/>
                </a:path>
              </a:pathLst>
            </a:custGeom>
            <a:solidFill>
              <a:srgbClr val="FFF4D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5965466" cy="796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   La personne qui devine la modélisation qui est présentée marque un point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857645" y="8200597"/>
            <a:ext cx="14401655" cy="1057703"/>
            <a:chOff x="0" y="0"/>
            <a:chExt cx="10322456" cy="75811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322456" cy="758114"/>
            </a:xfrm>
            <a:custGeom>
              <a:avLst/>
              <a:gdLst/>
              <a:ahLst/>
              <a:cxnLst/>
              <a:rect r="r" b="b" t="t" l="l"/>
              <a:pathLst>
                <a:path h="758114" w="10322456">
                  <a:moveTo>
                    <a:pt x="10214" y="0"/>
                  </a:moveTo>
                  <a:lnTo>
                    <a:pt x="10312242" y="0"/>
                  </a:lnTo>
                  <a:cubicBezTo>
                    <a:pt x="10317883" y="0"/>
                    <a:pt x="10322456" y="4573"/>
                    <a:pt x="10322456" y="10214"/>
                  </a:cubicBezTo>
                  <a:lnTo>
                    <a:pt x="10322456" y="747900"/>
                  </a:lnTo>
                  <a:cubicBezTo>
                    <a:pt x="10322456" y="750609"/>
                    <a:pt x="10321380" y="753207"/>
                    <a:pt x="10319465" y="755122"/>
                  </a:cubicBezTo>
                  <a:cubicBezTo>
                    <a:pt x="10317549" y="757038"/>
                    <a:pt x="10314951" y="758114"/>
                    <a:pt x="10312242" y="758114"/>
                  </a:cubicBezTo>
                  <a:lnTo>
                    <a:pt x="10214" y="758114"/>
                  </a:lnTo>
                  <a:cubicBezTo>
                    <a:pt x="4573" y="758114"/>
                    <a:pt x="0" y="753541"/>
                    <a:pt x="0" y="747900"/>
                  </a:cubicBezTo>
                  <a:lnTo>
                    <a:pt x="0" y="10214"/>
                  </a:lnTo>
                  <a:cubicBezTo>
                    <a:pt x="0" y="4573"/>
                    <a:pt x="4573" y="0"/>
                    <a:pt x="10214" y="0"/>
                  </a:cubicBezTo>
                  <a:close/>
                </a:path>
              </a:pathLst>
            </a:custGeom>
            <a:solidFill>
              <a:srgbClr val="FFF4D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0322456" cy="796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   Une fois que chaque personne a présentée sa modélisation les participants piochent une nouvelle carte et modélisent un nouvel objet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030249" y="2623184"/>
            <a:ext cx="1135353" cy="1135353"/>
          </a:xfrm>
          <a:custGeom>
            <a:avLst/>
            <a:gdLst/>
            <a:ahLst/>
            <a:cxnLst/>
            <a:rect r="r" b="b" t="t" l="l"/>
            <a:pathLst>
              <a:path h="1135353" w="1135353">
                <a:moveTo>
                  <a:pt x="0" y="0"/>
                </a:moveTo>
                <a:lnTo>
                  <a:pt x="1135353" y="0"/>
                </a:lnTo>
                <a:lnTo>
                  <a:pt x="1135353" y="1135353"/>
                </a:lnTo>
                <a:lnTo>
                  <a:pt x="0" y="113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69074" y="4056440"/>
            <a:ext cx="1057703" cy="1057703"/>
          </a:xfrm>
          <a:custGeom>
            <a:avLst/>
            <a:gdLst/>
            <a:ahLst/>
            <a:cxnLst/>
            <a:rect r="r" b="b" t="t" l="l"/>
            <a:pathLst>
              <a:path h="1057703" w="1057703">
                <a:moveTo>
                  <a:pt x="0" y="0"/>
                </a:moveTo>
                <a:lnTo>
                  <a:pt x="1057703" y="0"/>
                </a:lnTo>
                <a:lnTo>
                  <a:pt x="1057703" y="1057703"/>
                </a:lnTo>
                <a:lnTo>
                  <a:pt x="0" y="1057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69074" y="5412046"/>
            <a:ext cx="1057703" cy="1057703"/>
          </a:xfrm>
          <a:custGeom>
            <a:avLst/>
            <a:gdLst/>
            <a:ahLst/>
            <a:cxnLst/>
            <a:rect r="r" b="b" t="t" l="l"/>
            <a:pathLst>
              <a:path h="1057703" w="1057703">
                <a:moveTo>
                  <a:pt x="0" y="0"/>
                </a:moveTo>
                <a:lnTo>
                  <a:pt x="1057703" y="0"/>
                </a:lnTo>
                <a:lnTo>
                  <a:pt x="1057703" y="1057703"/>
                </a:lnTo>
                <a:lnTo>
                  <a:pt x="0" y="10577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70779" y="6767652"/>
            <a:ext cx="1054293" cy="1054293"/>
          </a:xfrm>
          <a:custGeom>
            <a:avLst/>
            <a:gdLst/>
            <a:ahLst/>
            <a:cxnLst/>
            <a:rect r="r" b="b" t="t" l="l"/>
            <a:pathLst>
              <a:path h="1054293" w="1054293">
                <a:moveTo>
                  <a:pt x="0" y="0"/>
                </a:moveTo>
                <a:lnTo>
                  <a:pt x="1054293" y="0"/>
                </a:lnTo>
                <a:lnTo>
                  <a:pt x="1054293" y="1054293"/>
                </a:lnTo>
                <a:lnTo>
                  <a:pt x="0" y="10542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28700" y="8119848"/>
            <a:ext cx="1138452" cy="1138452"/>
          </a:xfrm>
          <a:custGeom>
            <a:avLst/>
            <a:gdLst/>
            <a:ahLst/>
            <a:cxnLst/>
            <a:rect r="r" b="b" t="t" l="l"/>
            <a:pathLst>
              <a:path h="1138452" w="1138452">
                <a:moveTo>
                  <a:pt x="0" y="0"/>
                </a:moveTo>
                <a:lnTo>
                  <a:pt x="1138452" y="0"/>
                </a:lnTo>
                <a:lnTo>
                  <a:pt x="1138452" y="1138452"/>
                </a:lnTo>
                <a:lnTo>
                  <a:pt x="0" y="1138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857645" y="2623184"/>
            <a:ext cx="10088675" cy="1057703"/>
            <a:chOff x="0" y="0"/>
            <a:chExt cx="7231107" cy="75811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231107" cy="758114"/>
            </a:xfrm>
            <a:custGeom>
              <a:avLst/>
              <a:gdLst/>
              <a:ahLst/>
              <a:cxnLst/>
              <a:rect r="r" b="b" t="t" l="l"/>
              <a:pathLst>
                <a:path h="758114" w="7231107">
                  <a:moveTo>
                    <a:pt x="14580" y="0"/>
                  </a:moveTo>
                  <a:lnTo>
                    <a:pt x="7216526" y="0"/>
                  </a:lnTo>
                  <a:cubicBezTo>
                    <a:pt x="7224579" y="0"/>
                    <a:pt x="7231107" y="6528"/>
                    <a:pt x="7231107" y="14580"/>
                  </a:cubicBezTo>
                  <a:lnTo>
                    <a:pt x="7231107" y="743534"/>
                  </a:lnTo>
                  <a:cubicBezTo>
                    <a:pt x="7231107" y="747401"/>
                    <a:pt x="7229570" y="751109"/>
                    <a:pt x="7226836" y="753843"/>
                  </a:cubicBezTo>
                  <a:cubicBezTo>
                    <a:pt x="7224102" y="756578"/>
                    <a:pt x="7220393" y="758114"/>
                    <a:pt x="7216526" y="758114"/>
                  </a:cubicBezTo>
                  <a:lnTo>
                    <a:pt x="14580" y="758114"/>
                  </a:lnTo>
                  <a:cubicBezTo>
                    <a:pt x="6528" y="758114"/>
                    <a:pt x="0" y="751586"/>
                    <a:pt x="0" y="743534"/>
                  </a:cubicBezTo>
                  <a:lnTo>
                    <a:pt x="0" y="14580"/>
                  </a:lnTo>
                  <a:cubicBezTo>
                    <a:pt x="0" y="6528"/>
                    <a:pt x="6528" y="0"/>
                    <a:pt x="14580" y="0"/>
                  </a:cubicBezTo>
                  <a:close/>
                </a:path>
              </a:pathLst>
            </a:custGeom>
            <a:solidFill>
              <a:srgbClr val="FFF4D9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7231107" cy="7962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   Chaque personne pioche une carte qu’elle devra modéliser, la regarde et la garde secrète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4744150" y="4056440"/>
            <a:ext cx="1265451" cy="973247"/>
          </a:xfrm>
          <a:custGeom>
            <a:avLst/>
            <a:gdLst/>
            <a:ahLst/>
            <a:cxnLst/>
            <a:rect r="r" b="b" t="t" l="l"/>
            <a:pathLst>
              <a:path h="973247" w="1265451">
                <a:moveTo>
                  <a:pt x="0" y="0"/>
                </a:moveTo>
                <a:lnTo>
                  <a:pt x="1265451" y="0"/>
                </a:lnTo>
                <a:lnTo>
                  <a:pt x="1265451" y="973247"/>
                </a:lnTo>
                <a:lnTo>
                  <a:pt x="0" y="9732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418827" y="2623184"/>
            <a:ext cx="859384" cy="1057703"/>
          </a:xfrm>
          <a:custGeom>
            <a:avLst/>
            <a:gdLst/>
            <a:ahLst/>
            <a:cxnLst/>
            <a:rect r="r" b="b" t="t" l="l"/>
            <a:pathLst>
              <a:path h="1057703" w="859384">
                <a:moveTo>
                  <a:pt x="0" y="0"/>
                </a:moveTo>
                <a:lnTo>
                  <a:pt x="859384" y="0"/>
                </a:lnTo>
                <a:lnTo>
                  <a:pt x="859384" y="1057703"/>
                </a:lnTo>
                <a:lnTo>
                  <a:pt x="0" y="10577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137595" y="5437490"/>
            <a:ext cx="1274341" cy="1057703"/>
          </a:xfrm>
          <a:custGeom>
            <a:avLst/>
            <a:gdLst/>
            <a:ahLst/>
            <a:cxnLst/>
            <a:rect r="r" b="b" t="t" l="l"/>
            <a:pathLst>
              <a:path h="1057703" w="1274341">
                <a:moveTo>
                  <a:pt x="0" y="0"/>
                </a:moveTo>
                <a:lnTo>
                  <a:pt x="1274341" y="0"/>
                </a:lnTo>
                <a:lnTo>
                  <a:pt x="1274341" y="1057704"/>
                </a:lnTo>
                <a:lnTo>
                  <a:pt x="0" y="10577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1766290" y="6793348"/>
            <a:ext cx="908082" cy="1002902"/>
          </a:xfrm>
          <a:custGeom>
            <a:avLst/>
            <a:gdLst/>
            <a:ahLst/>
            <a:cxnLst/>
            <a:rect r="r" b="b" t="t" l="l"/>
            <a:pathLst>
              <a:path h="1002902" w="908082">
                <a:moveTo>
                  <a:pt x="0" y="0"/>
                </a:moveTo>
                <a:lnTo>
                  <a:pt x="908082" y="0"/>
                </a:lnTo>
                <a:lnTo>
                  <a:pt x="908082" y="1002902"/>
                </a:lnTo>
                <a:lnTo>
                  <a:pt x="0" y="10029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704520" y="7572438"/>
            <a:ext cx="907751" cy="1010015"/>
          </a:xfrm>
          <a:custGeom>
            <a:avLst/>
            <a:gdLst/>
            <a:ahLst/>
            <a:cxnLst/>
            <a:rect r="r" b="b" t="t" l="l"/>
            <a:pathLst>
              <a:path h="1010015" w="907751">
                <a:moveTo>
                  <a:pt x="0" y="0"/>
                </a:moveTo>
                <a:lnTo>
                  <a:pt x="907751" y="0"/>
                </a:lnTo>
                <a:lnTo>
                  <a:pt x="907751" y="1010015"/>
                </a:lnTo>
                <a:lnTo>
                  <a:pt x="0" y="10100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5341679" y="857250"/>
            <a:ext cx="7604641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252525"/>
                </a:solidFill>
                <a:latin typeface="More Sugar"/>
                <a:ea typeface="More Sugar"/>
                <a:cs typeface="More Sugar"/>
                <a:sym typeface="More Sugar"/>
              </a:rPr>
              <a:t>Le pictionary 3D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8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3108013" cy="73732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108012" cy="7373257"/>
            </a:xfrm>
            <a:custGeom>
              <a:avLst/>
              <a:gdLst/>
              <a:ahLst/>
              <a:cxnLst/>
              <a:rect r="r" b="b" t="t" l="l"/>
              <a:pathLst>
                <a:path h="7373257" w="13108012">
                  <a:moveTo>
                    <a:pt x="0" y="0"/>
                  </a:moveTo>
                  <a:lnTo>
                    <a:pt x="13108012" y="0"/>
                  </a:lnTo>
                  <a:lnTo>
                    <a:pt x="13108012" y="7373257"/>
                  </a:lnTo>
                  <a:lnTo>
                    <a:pt x="0" y="73732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73737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3108013" cy="74970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39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2510117"/>
            <a:ext cx="3556091" cy="798823"/>
            <a:chOff x="0" y="0"/>
            <a:chExt cx="2548845" cy="57256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8845" cy="572561"/>
            </a:xfrm>
            <a:custGeom>
              <a:avLst/>
              <a:gdLst/>
              <a:ahLst/>
              <a:cxnLst/>
              <a:rect r="r" b="b" t="t" l="l"/>
              <a:pathLst>
                <a:path h="572561" w="2548845">
                  <a:moveTo>
                    <a:pt x="41365" y="0"/>
                  </a:moveTo>
                  <a:lnTo>
                    <a:pt x="2507481" y="0"/>
                  </a:lnTo>
                  <a:cubicBezTo>
                    <a:pt x="2518451" y="0"/>
                    <a:pt x="2528973" y="4358"/>
                    <a:pt x="2536730" y="12115"/>
                  </a:cubicBezTo>
                  <a:cubicBezTo>
                    <a:pt x="2544487" y="19873"/>
                    <a:pt x="2548845" y="30394"/>
                    <a:pt x="2548845" y="41365"/>
                  </a:cubicBezTo>
                  <a:lnTo>
                    <a:pt x="2548845" y="531196"/>
                  </a:lnTo>
                  <a:cubicBezTo>
                    <a:pt x="2548845" y="554041"/>
                    <a:pt x="2530326" y="572561"/>
                    <a:pt x="2507481" y="572561"/>
                  </a:cubicBezTo>
                  <a:lnTo>
                    <a:pt x="41365" y="572561"/>
                  </a:lnTo>
                  <a:cubicBezTo>
                    <a:pt x="18520" y="572561"/>
                    <a:pt x="0" y="554041"/>
                    <a:pt x="0" y="531196"/>
                  </a:cubicBezTo>
                  <a:lnTo>
                    <a:pt x="0" y="41365"/>
                  </a:lnTo>
                  <a:cubicBezTo>
                    <a:pt x="0" y="30394"/>
                    <a:pt x="4358" y="19873"/>
                    <a:pt x="12115" y="12115"/>
                  </a:cubicBezTo>
                  <a:cubicBezTo>
                    <a:pt x="19873" y="4358"/>
                    <a:pt x="30394" y="0"/>
                    <a:pt x="41365" y="0"/>
                  </a:cubicBezTo>
                  <a:close/>
                </a:path>
              </a:pathLst>
            </a:custGeom>
            <a:solidFill>
              <a:srgbClr val="D90D1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48845" cy="610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Ajouter un pièce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096338" y="3697156"/>
            <a:ext cx="3420274" cy="2529578"/>
          </a:xfrm>
          <a:custGeom>
            <a:avLst/>
            <a:gdLst/>
            <a:ahLst/>
            <a:cxnLst/>
            <a:rect r="r" b="b" t="t" l="l"/>
            <a:pathLst>
              <a:path h="2529578" w="3420274">
                <a:moveTo>
                  <a:pt x="0" y="0"/>
                </a:moveTo>
                <a:lnTo>
                  <a:pt x="3420275" y="0"/>
                </a:lnTo>
                <a:lnTo>
                  <a:pt x="3420275" y="2529578"/>
                </a:lnTo>
                <a:lnTo>
                  <a:pt x="0" y="2529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59100" y="2510117"/>
            <a:ext cx="3053327" cy="3053327"/>
          </a:xfrm>
          <a:custGeom>
            <a:avLst/>
            <a:gdLst/>
            <a:ahLst/>
            <a:cxnLst/>
            <a:rect r="r" b="b" t="t" l="l"/>
            <a:pathLst>
              <a:path h="3053327" w="3053327">
                <a:moveTo>
                  <a:pt x="0" y="0"/>
                </a:moveTo>
                <a:lnTo>
                  <a:pt x="3053327" y="0"/>
                </a:lnTo>
                <a:lnTo>
                  <a:pt x="3053327" y="3053326"/>
                </a:lnTo>
                <a:lnTo>
                  <a:pt x="0" y="30533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028430" y="7391070"/>
            <a:ext cx="8539308" cy="1867230"/>
          </a:xfrm>
          <a:custGeom>
            <a:avLst/>
            <a:gdLst/>
            <a:ahLst/>
            <a:cxnLst/>
            <a:rect r="r" b="b" t="t" l="l"/>
            <a:pathLst>
              <a:path h="1867230" w="8539308">
                <a:moveTo>
                  <a:pt x="0" y="0"/>
                </a:moveTo>
                <a:lnTo>
                  <a:pt x="8539308" y="0"/>
                </a:lnTo>
                <a:lnTo>
                  <a:pt x="8539308" y="1867230"/>
                </a:lnTo>
                <a:lnTo>
                  <a:pt x="0" y="1867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028430" y="2510117"/>
            <a:ext cx="3556091" cy="798823"/>
            <a:chOff x="0" y="0"/>
            <a:chExt cx="2548845" cy="5725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48845" cy="572561"/>
            </a:xfrm>
            <a:custGeom>
              <a:avLst/>
              <a:gdLst/>
              <a:ahLst/>
              <a:cxnLst/>
              <a:rect r="r" b="b" t="t" l="l"/>
              <a:pathLst>
                <a:path h="572561" w="2548845">
                  <a:moveTo>
                    <a:pt x="41365" y="0"/>
                  </a:moveTo>
                  <a:lnTo>
                    <a:pt x="2507481" y="0"/>
                  </a:lnTo>
                  <a:cubicBezTo>
                    <a:pt x="2518451" y="0"/>
                    <a:pt x="2528973" y="4358"/>
                    <a:pt x="2536730" y="12115"/>
                  </a:cubicBezTo>
                  <a:cubicBezTo>
                    <a:pt x="2544487" y="19873"/>
                    <a:pt x="2548845" y="30394"/>
                    <a:pt x="2548845" y="41365"/>
                  </a:cubicBezTo>
                  <a:lnTo>
                    <a:pt x="2548845" y="531196"/>
                  </a:lnTo>
                  <a:cubicBezTo>
                    <a:pt x="2548845" y="554041"/>
                    <a:pt x="2530326" y="572561"/>
                    <a:pt x="2507481" y="572561"/>
                  </a:cubicBezTo>
                  <a:lnTo>
                    <a:pt x="41365" y="572561"/>
                  </a:lnTo>
                  <a:cubicBezTo>
                    <a:pt x="18520" y="572561"/>
                    <a:pt x="0" y="554041"/>
                    <a:pt x="0" y="531196"/>
                  </a:cubicBezTo>
                  <a:lnTo>
                    <a:pt x="0" y="41365"/>
                  </a:lnTo>
                  <a:cubicBezTo>
                    <a:pt x="0" y="30394"/>
                    <a:pt x="4358" y="19873"/>
                    <a:pt x="12115" y="12115"/>
                  </a:cubicBezTo>
                  <a:cubicBezTo>
                    <a:pt x="19873" y="4358"/>
                    <a:pt x="30394" y="0"/>
                    <a:pt x="41365" y="0"/>
                  </a:cubicBezTo>
                  <a:close/>
                </a:path>
              </a:pathLst>
            </a:custGeom>
            <a:solidFill>
              <a:srgbClr val="FD753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548845" cy="610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S’orienter dans le plan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7925273"/>
            <a:ext cx="3556091" cy="798823"/>
            <a:chOff x="0" y="0"/>
            <a:chExt cx="2548845" cy="57256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48845" cy="572561"/>
            </a:xfrm>
            <a:custGeom>
              <a:avLst/>
              <a:gdLst/>
              <a:ahLst/>
              <a:cxnLst/>
              <a:rect r="r" b="b" t="t" l="l"/>
              <a:pathLst>
                <a:path h="572561" w="2548845">
                  <a:moveTo>
                    <a:pt x="41365" y="0"/>
                  </a:moveTo>
                  <a:lnTo>
                    <a:pt x="2507481" y="0"/>
                  </a:lnTo>
                  <a:cubicBezTo>
                    <a:pt x="2518451" y="0"/>
                    <a:pt x="2528973" y="4358"/>
                    <a:pt x="2536730" y="12115"/>
                  </a:cubicBezTo>
                  <a:cubicBezTo>
                    <a:pt x="2544487" y="19873"/>
                    <a:pt x="2548845" y="30394"/>
                    <a:pt x="2548845" y="41365"/>
                  </a:cubicBezTo>
                  <a:lnTo>
                    <a:pt x="2548845" y="531196"/>
                  </a:lnTo>
                  <a:cubicBezTo>
                    <a:pt x="2548845" y="554041"/>
                    <a:pt x="2530326" y="572561"/>
                    <a:pt x="2507481" y="572561"/>
                  </a:cubicBezTo>
                  <a:lnTo>
                    <a:pt x="41365" y="572561"/>
                  </a:lnTo>
                  <a:cubicBezTo>
                    <a:pt x="18520" y="572561"/>
                    <a:pt x="0" y="554041"/>
                    <a:pt x="0" y="531196"/>
                  </a:cubicBezTo>
                  <a:lnTo>
                    <a:pt x="0" y="41365"/>
                  </a:lnTo>
                  <a:cubicBezTo>
                    <a:pt x="0" y="30394"/>
                    <a:pt x="4358" y="19873"/>
                    <a:pt x="12115" y="12115"/>
                  </a:cubicBezTo>
                  <a:cubicBezTo>
                    <a:pt x="19873" y="4358"/>
                    <a:pt x="30394" y="0"/>
                    <a:pt x="41365" y="0"/>
                  </a:cubicBezTo>
                  <a:close/>
                </a:path>
              </a:pathLst>
            </a:custGeom>
            <a:solidFill>
              <a:srgbClr val="4591C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548845" cy="610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Assembler plusieurs pièces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298084" y="2510117"/>
            <a:ext cx="3556091" cy="798823"/>
            <a:chOff x="0" y="0"/>
            <a:chExt cx="2548845" cy="57256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548845" cy="572561"/>
            </a:xfrm>
            <a:custGeom>
              <a:avLst/>
              <a:gdLst/>
              <a:ahLst/>
              <a:cxnLst/>
              <a:rect r="r" b="b" t="t" l="l"/>
              <a:pathLst>
                <a:path h="572561" w="2548845">
                  <a:moveTo>
                    <a:pt x="41365" y="0"/>
                  </a:moveTo>
                  <a:lnTo>
                    <a:pt x="2507481" y="0"/>
                  </a:lnTo>
                  <a:cubicBezTo>
                    <a:pt x="2518451" y="0"/>
                    <a:pt x="2528973" y="4358"/>
                    <a:pt x="2536730" y="12115"/>
                  </a:cubicBezTo>
                  <a:cubicBezTo>
                    <a:pt x="2544487" y="19873"/>
                    <a:pt x="2548845" y="30394"/>
                    <a:pt x="2548845" y="41365"/>
                  </a:cubicBezTo>
                  <a:lnTo>
                    <a:pt x="2548845" y="531196"/>
                  </a:lnTo>
                  <a:cubicBezTo>
                    <a:pt x="2548845" y="554041"/>
                    <a:pt x="2530326" y="572561"/>
                    <a:pt x="2507481" y="572561"/>
                  </a:cubicBezTo>
                  <a:lnTo>
                    <a:pt x="41365" y="572561"/>
                  </a:lnTo>
                  <a:cubicBezTo>
                    <a:pt x="18520" y="572561"/>
                    <a:pt x="0" y="554041"/>
                    <a:pt x="0" y="531196"/>
                  </a:cubicBezTo>
                  <a:lnTo>
                    <a:pt x="0" y="41365"/>
                  </a:lnTo>
                  <a:cubicBezTo>
                    <a:pt x="0" y="30394"/>
                    <a:pt x="4358" y="19873"/>
                    <a:pt x="12115" y="12115"/>
                  </a:cubicBezTo>
                  <a:cubicBezTo>
                    <a:pt x="19873" y="4358"/>
                    <a:pt x="30394" y="0"/>
                    <a:pt x="41365" y="0"/>
                  </a:cubicBezTo>
                  <a:close/>
                </a:path>
              </a:pathLst>
            </a:custGeom>
            <a:solidFill>
              <a:srgbClr val="23B45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548845" cy="610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Modifier les couleurs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028700" y="3637368"/>
            <a:ext cx="3476004" cy="3753702"/>
          </a:xfrm>
          <a:custGeom>
            <a:avLst/>
            <a:gdLst/>
            <a:ahLst/>
            <a:cxnLst/>
            <a:rect r="r" b="b" t="t" l="l"/>
            <a:pathLst>
              <a:path h="3753702" w="3476004">
                <a:moveTo>
                  <a:pt x="0" y="0"/>
                </a:moveTo>
                <a:lnTo>
                  <a:pt x="3476004" y="0"/>
                </a:lnTo>
                <a:lnTo>
                  <a:pt x="3476004" y="3753702"/>
                </a:lnTo>
                <a:lnTo>
                  <a:pt x="0" y="3753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894199" y="3697156"/>
            <a:ext cx="2363860" cy="2649154"/>
          </a:xfrm>
          <a:custGeom>
            <a:avLst/>
            <a:gdLst/>
            <a:ahLst/>
            <a:cxnLst/>
            <a:rect r="r" b="b" t="t" l="l"/>
            <a:pathLst>
              <a:path h="2649154" w="2363860">
                <a:moveTo>
                  <a:pt x="0" y="0"/>
                </a:moveTo>
                <a:lnTo>
                  <a:pt x="2363861" y="0"/>
                </a:lnTo>
                <a:lnTo>
                  <a:pt x="2363861" y="2649154"/>
                </a:lnTo>
                <a:lnTo>
                  <a:pt x="0" y="26491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607248" y="5989680"/>
            <a:ext cx="2157030" cy="2734417"/>
          </a:xfrm>
          <a:custGeom>
            <a:avLst/>
            <a:gdLst/>
            <a:ahLst/>
            <a:cxnLst/>
            <a:rect r="r" b="b" t="t" l="l"/>
            <a:pathLst>
              <a:path h="2734417" w="2157030">
                <a:moveTo>
                  <a:pt x="0" y="0"/>
                </a:moveTo>
                <a:lnTo>
                  <a:pt x="2157030" y="0"/>
                </a:lnTo>
                <a:lnTo>
                  <a:pt x="2157030" y="2734417"/>
                </a:lnTo>
                <a:lnTo>
                  <a:pt x="0" y="27344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795016" y="857250"/>
            <a:ext cx="4697968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Tinkercad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3907718" y="8987953"/>
            <a:ext cx="3556091" cy="884427"/>
            <a:chOff x="0" y="0"/>
            <a:chExt cx="2548845" cy="63391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548845" cy="633917"/>
            </a:xfrm>
            <a:custGeom>
              <a:avLst/>
              <a:gdLst/>
              <a:ahLst/>
              <a:cxnLst/>
              <a:rect r="r" b="b" t="t" l="l"/>
              <a:pathLst>
                <a:path h="633917" w="2548845">
                  <a:moveTo>
                    <a:pt x="41365" y="0"/>
                  </a:moveTo>
                  <a:lnTo>
                    <a:pt x="2507481" y="0"/>
                  </a:lnTo>
                  <a:cubicBezTo>
                    <a:pt x="2518451" y="0"/>
                    <a:pt x="2528973" y="4358"/>
                    <a:pt x="2536730" y="12115"/>
                  </a:cubicBezTo>
                  <a:cubicBezTo>
                    <a:pt x="2544487" y="19873"/>
                    <a:pt x="2548845" y="30394"/>
                    <a:pt x="2548845" y="41365"/>
                  </a:cubicBezTo>
                  <a:lnTo>
                    <a:pt x="2548845" y="592553"/>
                  </a:lnTo>
                  <a:cubicBezTo>
                    <a:pt x="2548845" y="603523"/>
                    <a:pt x="2544487" y="614044"/>
                    <a:pt x="2536730" y="621802"/>
                  </a:cubicBezTo>
                  <a:cubicBezTo>
                    <a:pt x="2528973" y="629559"/>
                    <a:pt x="2518451" y="633917"/>
                    <a:pt x="2507481" y="633917"/>
                  </a:cubicBezTo>
                  <a:lnTo>
                    <a:pt x="41365" y="633917"/>
                  </a:lnTo>
                  <a:cubicBezTo>
                    <a:pt x="18520" y="633917"/>
                    <a:pt x="0" y="615398"/>
                    <a:pt x="0" y="592553"/>
                  </a:cubicBezTo>
                  <a:lnTo>
                    <a:pt x="0" y="41365"/>
                  </a:lnTo>
                  <a:cubicBezTo>
                    <a:pt x="0" y="30394"/>
                    <a:pt x="4358" y="19873"/>
                    <a:pt x="12115" y="12115"/>
                  </a:cubicBezTo>
                  <a:cubicBezTo>
                    <a:pt x="19873" y="4358"/>
                    <a:pt x="30394" y="0"/>
                    <a:pt x="41365" y="0"/>
                  </a:cubicBezTo>
                  <a:close/>
                </a:path>
              </a:pathLst>
            </a:custGeom>
            <a:solidFill>
              <a:srgbClr val="B2DC34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2548845" cy="672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FFFFFF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Dimensionner et déplacer les pièces avec les flèches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8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3108013" cy="73732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108012" cy="7373257"/>
            </a:xfrm>
            <a:custGeom>
              <a:avLst/>
              <a:gdLst/>
              <a:ahLst/>
              <a:cxnLst/>
              <a:rect r="r" b="b" t="t" l="l"/>
              <a:pathLst>
                <a:path h="7373257" w="13108012">
                  <a:moveTo>
                    <a:pt x="0" y="0"/>
                  </a:moveTo>
                  <a:lnTo>
                    <a:pt x="13108012" y="0"/>
                  </a:lnTo>
                  <a:lnTo>
                    <a:pt x="13108012" y="7373257"/>
                  </a:lnTo>
                  <a:lnTo>
                    <a:pt x="0" y="73732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73737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3108013" cy="74970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39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506858" y="2502679"/>
            <a:ext cx="3556091" cy="798823"/>
            <a:chOff x="0" y="0"/>
            <a:chExt cx="2548845" cy="57256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8845" cy="572561"/>
            </a:xfrm>
            <a:custGeom>
              <a:avLst/>
              <a:gdLst/>
              <a:ahLst/>
              <a:cxnLst/>
              <a:rect r="r" b="b" t="t" l="l"/>
              <a:pathLst>
                <a:path h="572561" w="2548845">
                  <a:moveTo>
                    <a:pt x="41365" y="0"/>
                  </a:moveTo>
                  <a:lnTo>
                    <a:pt x="2507481" y="0"/>
                  </a:lnTo>
                  <a:cubicBezTo>
                    <a:pt x="2518451" y="0"/>
                    <a:pt x="2528973" y="4358"/>
                    <a:pt x="2536730" y="12115"/>
                  </a:cubicBezTo>
                  <a:cubicBezTo>
                    <a:pt x="2544487" y="19873"/>
                    <a:pt x="2548845" y="30394"/>
                    <a:pt x="2548845" y="41365"/>
                  </a:cubicBezTo>
                  <a:lnTo>
                    <a:pt x="2548845" y="531196"/>
                  </a:lnTo>
                  <a:cubicBezTo>
                    <a:pt x="2548845" y="554041"/>
                    <a:pt x="2530326" y="572561"/>
                    <a:pt x="2507481" y="572561"/>
                  </a:cubicBezTo>
                  <a:lnTo>
                    <a:pt x="41365" y="572561"/>
                  </a:lnTo>
                  <a:cubicBezTo>
                    <a:pt x="18520" y="572561"/>
                    <a:pt x="0" y="554041"/>
                    <a:pt x="0" y="531196"/>
                  </a:cubicBezTo>
                  <a:lnTo>
                    <a:pt x="0" y="41365"/>
                  </a:lnTo>
                  <a:cubicBezTo>
                    <a:pt x="0" y="30394"/>
                    <a:pt x="4358" y="19873"/>
                    <a:pt x="12115" y="12115"/>
                  </a:cubicBezTo>
                  <a:cubicBezTo>
                    <a:pt x="19873" y="4358"/>
                    <a:pt x="30394" y="0"/>
                    <a:pt x="41365" y="0"/>
                  </a:cubicBezTo>
                  <a:close/>
                </a:path>
              </a:pathLst>
            </a:custGeom>
            <a:solidFill>
              <a:srgbClr val="FFF4D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48845" cy="610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Le consommable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729691" y="2502679"/>
            <a:ext cx="3556091" cy="798823"/>
            <a:chOff x="0" y="0"/>
            <a:chExt cx="2548845" cy="57256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48845" cy="572561"/>
            </a:xfrm>
            <a:custGeom>
              <a:avLst/>
              <a:gdLst/>
              <a:ahLst/>
              <a:cxnLst/>
              <a:rect r="r" b="b" t="t" l="l"/>
              <a:pathLst>
                <a:path h="572561" w="2548845">
                  <a:moveTo>
                    <a:pt x="41365" y="0"/>
                  </a:moveTo>
                  <a:lnTo>
                    <a:pt x="2507481" y="0"/>
                  </a:lnTo>
                  <a:cubicBezTo>
                    <a:pt x="2518451" y="0"/>
                    <a:pt x="2528973" y="4358"/>
                    <a:pt x="2536730" y="12115"/>
                  </a:cubicBezTo>
                  <a:cubicBezTo>
                    <a:pt x="2544487" y="19873"/>
                    <a:pt x="2548845" y="30394"/>
                    <a:pt x="2548845" y="41365"/>
                  </a:cubicBezTo>
                  <a:lnTo>
                    <a:pt x="2548845" y="531196"/>
                  </a:lnTo>
                  <a:cubicBezTo>
                    <a:pt x="2548845" y="554041"/>
                    <a:pt x="2530326" y="572561"/>
                    <a:pt x="2507481" y="572561"/>
                  </a:cubicBezTo>
                  <a:lnTo>
                    <a:pt x="41365" y="572561"/>
                  </a:lnTo>
                  <a:cubicBezTo>
                    <a:pt x="18520" y="572561"/>
                    <a:pt x="0" y="554041"/>
                    <a:pt x="0" y="531196"/>
                  </a:cubicBezTo>
                  <a:lnTo>
                    <a:pt x="0" y="41365"/>
                  </a:lnTo>
                  <a:cubicBezTo>
                    <a:pt x="0" y="30394"/>
                    <a:pt x="4358" y="19873"/>
                    <a:pt x="12115" y="12115"/>
                  </a:cubicBezTo>
                  <a:cubicBezTo>
                    <a:pt x="19873" y="4358"/>
                    <a:pt x="30394" y="0"/>
                    <a:pt x="41365" y="0"/>
                  </a:cubicBezTo>
                  <a:close/>
                </a:path>
              </a:pathLst>
            </a:custGeom>
            <a:solidFill>
              <a:srgbClr val="FFF4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548845" cy="610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L’imprimante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796366" y="6027055"/>
            <a:ext cx="3556091" cy="798823"/>
            <a:chOff x="0" y="0"/>
            <a:chExt cx="2548845" cy="5725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48845" cy="572561"/>
            </a:xfrm>
            <a:custGeom>
              <a:avLst/>
              <a:gdLst/>
              <a:ahLst/>
              <a:cxnLst/>
              <a:rect r="r" b="b" t="t" l="l"/>
              <a:pathLst>
                <a:path h="572561" w="2548845">
                  <a:moveTo>
                    <a:pt x="41365" y="0"/>
                  </a:moveTo>
                  <a:lnTo>
                    <a:pt x="2507481" y="0"/>
                  </a:lnTo>
                  <a:cubicBezTo>
                    <a:pt x="2518451" y="0"/>
                    <a:pt x="2528973" y="4358"/>
                    <a:pt x="2536730" y="12115"/>
                  </a:cubicBezTo>
                  <a:cubicBezTo>
                    <a:pt x="2544487" y="19873"/>
                    <a:pt x="2548845" y="30394"/>
                    <a:pt x="2548845" y="41365"/>
                  </a:cubicBezTo>
                  <a:lnTo>
                    <a:pt x="2548845" y="531196"/>
                  </a:lnTo>
                  <a:cubicBezTo>
                    <a:pt x="2548845" y="554041"/>
                    <a:pt x="2530326" y="572561"/>
                    <a:pt x="2507481" y="572561"/>
                  </a:cubicBezTo>
                  <a:lnTo>
                    <a:pt x="41365" y="572561"/>
                  </a:lnTo>
                  <a:cubicBezTo>
                    <a:pt x="18520" y="572561"/>
                    <a:pt x="0" y="554041"/>
                    <a:pt x="0" y="531196"/>
                  </a:cubicBezTo>
                  <a:lnTo>
                    <a:pt x="0" y="41365"/>
                  </a:lnTo>
                  <a:cubicBezTo>
                    <a:pt x="0" y="30394"/>
                    <a:pt x="4358" y="19873"/>
                    <a:pt x="12115" y="12115"/>
                  </a:cubicBezTo>
                  <a:cubicBezTo>
                    <a:pt x="19873" y="4358"/>
                    <a:pt x="30394" y="0"/>
                    <a:pt x="41365" y="0"/>
                  </a:cubicBezTo>
                  <a:close/>
                </a:path>
              </a:pathLst>
            </a:custGeom>
            <a:solidFill>
              <a:srgbClr val="FFF4D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548845" cy="610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Le fichier 3D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506858" y="6027055"/>
            <a:ext cx="3556091" cy="798823"/>
            <a:chOff x="0" y="0"/>
            <a:chExt cx="2548845" cy="57256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48845" cy="572561"/>
            </a:xfrm>
            <a:custGeom>
              <a:avLst/>
              <a:gdLst/>
              <a:ahLst/>
              <a:cxnLst/>
              <a:rect r="r" b="b" t="t" l="l"/>
              <a:pathLst>
                <a:path h="572561" w="2548845">
                  <a:moveTo>
                    <a:pt x="41365" y="0"/>
                  </a:moveTo>
                  <a:lnTo>
                    <a:pt x="2507481" y="0"/>
                  </a:lnTo>
                  <a:cubicBezTo>
                    <a:pt x="2518451" y="0"/>
                    <a:pt x="2528973" y="4358"/>
                    <a:pt x="2536730" y="12115"/>
                  </a:cubicBezTo>
                  <a:cubicBezTo>
                    <a:pt x="2544487" y="19873"/>
                    <a:pt x="2548845" y="30394"/>
                    <a:pt x="2548845" y="41365"/>
                  </a:cubicBezTo>
                  <a:lnTo>
                    <a:pt x="2548845" y="531196"/>
                  </a:lnTo>
                  <a:cubicBezTo>
                    <a:pt x="2548845" y="554041"/>
                    <a:pt x="2530326" y="572561"/>
                    <a:pt x="2507481" y="572561"/>
                  </a:cubicBezTo>
                  <a:lnTo>
                    <a:pt x="41365" y="572561"/>
                  </a:lnTo>
                  <a:cubicBezTo>
                    <a:pt x="18520" y="572561"/>
                    <a:pt x="0" y="554041"/>
                    <a:pt x="0" y="531196"/>
                  </a:cubicBezTo>
                  <a:lnTo>
                    <a:pt x="0" y="41365"/>
                  </a:lnTo>
                  <a:cubicBezTo>
                    <a:pt x="0" y="30394"/>
                    <a:pt x="4358" y="19873"/>
                    <a:pt x="12115" y="12115"/>
                  </a:cubicBezTo>
                  <a:cubicBezTo>
                    <a:pt x="19873" y="4358"/>
                    <a:pt x="30394" y="0"/>
                    <a:pt x="41365" y="0"/>
                  </a:cubicBezTo>
                  <a:close/>
                </a:path>
              </a:pathLst>
            </a:custGeom>
            <a:solidFill>
              <a:srgbClr val="FFF4D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548845" cy="610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More Sugar Thin"/>
                  <a:ea typeface="More Sugar Thin"/>
                  <a:cs typeface="More Sugar Thin"/>
                  <a:sym typeface="More Sugar Thin"/>
                </a:rPr>
                <a:t> Logiciel de slicing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028700" y="2902091"/>
            <a:ext cx="2111797" cy="2434348"/>
          </a:xfrm>
          <a:custGeom>
            <a:avLst/>
            <a:gdLst/>
            <a:ahLst/>
            <a:cxnLst/>
            <a:rect r="r" b="b" t="t" l="l"/>
            <a:pathLst>
              <a:path h="2434348" w="2111797">
                <a:moveTo>
                  <a:pt x="0" y="0"/>
                </a:moveTo>
                <a:lnTo>
                  <a:pt x="2111797" y="0"/>
                </a:lnTo>
                <a:lnTo>
                  <a:pt x="2111797" y="2434347"/>
                </a:lnTo>
                <a:lnTo>
                  <a:pt x="0" y="2434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578477" y="3088791"/>
            <a:ext cx="2568158" cy="2060947"/>
          </a:xfrm>
          <a:custGeom>
            <a:avLst/>
            <a:gdLst/>
            <a:ahLst/>
            <a:cxnLst/>
            <a:rect r="r" b="b" t="t" l="l"/>
            <a:pathLst>
              <a:path h="2060947" w="2568158">
                <a:moveTo>
                  <a:pt x="0" y="0"/>
                </a:moveTo>
                <a:lnTo>
                  <a:pt x="2568158" y="0"/>
                </a:lnTo>
                <a:lnTo>
                  <a:pt x="2568158" y="2060947"/>
                </a:lnTo>
                <a:lnTo>
                  <a:pt x="0" y="2060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8700" y="6825878"/>
            <a:ext cx="2111797" cy="1354190"/>
          </a:xfrm>
          <a:custGeom>
            <a:avLst/>
            <a:gdLst/>
            <a:ahLst/>
            <a:cxnLst/>
            <a:rect r="r" b="b" t="t" l="l"/>
            <a:pathLst>
              <a:path h="1354190" w="2111797">
                <a:moveTo>
                  <a:pt x="0" y="0"/>
                </a:moveTo>
                <a:lnTo>
                  <a:pt x="2111797" y="0"/>
                </a:lnTo>
                <a:lnTo>
                  <a:pt x="2111797" y="1354190"/>
                </a:lnTo>
                <a:lnTo>
                  <a:pt x="0" y="1354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578477" y="5680844"/>
            <a:ext cx="2568158" cy="2568158"/>
          </a:xfrm>
          <a:custGeom>
            <a:avLst/>
            <a:gdLst/>
            <a:ahLst/>
            <a:cxnLst/>
            <a:rect r="r" b="b" t="t" l="l"/>
            <a:pathLst>
              <a:path h="2568158" w="2568158">
                <a:moveTo>
                  <a:pt x="0" y="0"/>
                </a:moveTo>
                <a:lnTo>
                  <a:pt x="2568158" y="0"/>
                </a:lnTo>
                <a:lnTo>
                  <a:pt x="2568158" y="2568158"/>
                </a:lnTo>
                <a:lnTo>
                  <a:pt x="0" y="25681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796366" y="7159253"/>
            <a:ext cx="4636693" cy="213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Modélisé, via un logiciel comme Tinkercad, Blender, Fusion360, Maya, Zbrush...</a:t>
            </a:r>
          </a:p>
          <a:p>
            <a:pPr algn="l">
              <a:lnSpc>
                <a:spcPts val="2799"/>
              </a:lnSpc>
            </a:pPr>
          </a:p>
          <a:p>
            <a:pPr algn="l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Modèle existant, sur des sites comme Thingivers, Cults, Makerworld...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283517" y="581804"/>
            <a:ext cx="7720965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L’imprimante 3D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729691" y="3636144"/>
            <a:ext cx="4789093" cy="178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L’impression 3D par dépôt de matière, l</a:t>
            </a:r>
            <a:r>
              <a:rPr lang="en-US" sz="1999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e FDM Fused Deposition Modeling qui signifie « modelage par dépôt de filament en fusion » ou FFF (Fused Filament Fabrication) qui est le terme libre de droits.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506858" y="3996189"/>
            <a:ext cx="4267536" cy="142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Fil (PLA). Le PLA est un bio-plastique, issu généralement d'amidon de maïs, mais aussi de cannes à sucre, betterave, etc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506858" y="7044953"/>
            <a:ext cx="4316757" cy="142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Cura. est le slicer le plus répandu sur le marché, mais il existe aussi </a:t>
            </a:r>
            <a:r>
              <a:rPr lang="en-US" sz="1999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3DPrinterOS, </a:t>
            </a:r>
            <a:r>
              <a:rPr lang="en-US" sz="1999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IdeaMaker, KISSlicer, Repetier-Host, OctoPrint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8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3108013" cy="73732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108012" cy="7373257"/>
            </a:xfrm>
            <a:custGeom>
              <a:avLst/>
              <a:gdLst/>
              <a:ahLst/>
              <a:cxnLst/>
              <a:rect r="r" b="b" t="t" l="l"/>
              <a:pathLst>
                <a:path h="7373257" w="13108012">
                  <a:moveTo>
                    <a:pt x="0" y="0"/>
                  </a:moveTo>
                  <a:lnTo>
                    <a:pt x="13108012" y="0"/>
                  </a:lnTo>
                  <a:lnTo>
                    <a:pt x="13108012" y="7373257"/>
                  </a:lnTo>
                  <a:lnTo>
                    <a:pt x="0" y="73732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73737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3108013" cy="74970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39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886651" y="2562936"/>
            <a:ext cx="12514699" cy="6695364"/>
          </a:xfrm>
          <a:custGeom>
            <a:avLst/>
            <a:gdLst/>
            <a:ahLst/>
            <a:cxnLst/>
            <a:rect r="r" b="b" t="t" l="l"/>
            <a:pathLst>
              <a:path h="6695364" w="12514699">
                <a:moveTo>
                  <a:pt x="0" y="0"/>
                </a:moveTo>
                <a:lnTo>
                  <a:pt x="12514698" y="0"/>
                </a:lnTo>
                <a:lnTo>
                  <a:pt x="12514698" y="6695364"/>
                </a:lnTo>
                <a:lnTo>
                  <a:pt x="0" y="6695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545638" y="2598291"/>
            <a:ext cx="3419832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Que 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92240" y="1004912"/>
            <a:ext cx="5303520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meilleur-es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60262" y="3206303"/>
            <a:ext cx="4341376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gagnent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DAGYPRZNP8k</dc:identifier>
  <dcterms:modified xsi:type="dcterms:W3CDTF">2011-08-01T06:04:30Z</dcterms:modified>
  <cp:revision>1</cp:revision>
  <dc:title>#e7e8de</dc:title>
</cp:coreProperties>
</file>